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Lalezar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9BDB8C-2802-450C-A6DA-D21A5D738127}">
  <a:tblStyle styleId="{E59BDB8C-2802-450C-A6DA-D21A5D7381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leza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59c1e02e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59c1e02e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59c1e02e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59c1e02e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59c1e02e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59c1e02e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59c1e02e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59c1e02e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59c1e02e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59c1e02e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59c1e02eb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d59c1e02eb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59c1e02eb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59c1e02e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59c1e02eb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59c1e02eb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59c1e02eb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59c1e02eb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59c1e02e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59c1e02e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67a7e9827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67a7e9827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fc276165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fc276165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59c1e02eb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d59c1e02eb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59c1e02eb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59c1e02eb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fc276165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bfc276165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fc276165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fc276165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fc276165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fc276165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59c1e02e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59c1e02e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59c1e02e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59c1e02e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59c1e02e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59c1e02e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59c1e02e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59c1e02e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fc276165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fc276165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50.png"/><Relationship Id="rId5" Type="http://schemas.openxmlformats.org/officeDocument/2006/relationships/image" Target="../media/image47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43.png"/><Relationship Id="rId11" Type="http://schemas.openxmlformats.org/officeDocument/2006/relationships/image" Target="../media/image48.png"/><Relationship Id="rId10" Type="http://schemas.openxmlformats.org/officeDocument/2006/relationships/image" Target="../media/image51.png"/><Relationship Id="rId13" Type="http://schemas.openxmlformats.org/officeDocument/2006/relationships/image" Target="../media/image78.png"/><Relationship Id="rId12" Type="http://schemas.openxmlformats.org/officeDocument/2006/relationships/image" Target="../media/image49.png"/><Relationship Id="rId15" Type="http://schemas.openxmlformats.org/officeDocument/2006/relationships/image" Target="../media/image52.png"/><Relationship Id="rId14" Type="http://schemas.openxmlformats.org/officeDocument/2006/relationships/image" Target="../media/image60.png"/><Relationship Id="rId16" Type="http://schemas.openxmlformats.org/officeDocument/2006/relationships/image" Target="../media/image5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4.png"/><Relationship Id="rId11" Type="http://schemas.openxmlformats.org/officeDocument/2006/relationships/image" Target="../media/image62.png"/><Relationship Id="rId10" Type="http://schemas.openxmlformats.org/officeDocument/2006/relationships/image" Target="../media/image59.png"/><Relationship Id="rId13" Type="http://schemas.openxmlformats.org/officeDocument/2006/relationships/image" Target="../media/image63.png"/><Relationship Id="rId12" Type="http://schemas.openxmlformats.org/officeDocument/2006/relationships/image" Target="../media/image61.png"/><Relationship Id="rId15" Type="http://schemas.openxmlformats.org/officeDocument/2006/relationships/image" Target="../media/image64.png"/><Relationship Id="rId14" Type="http://schemas.openxmlformats.org/officeDocument/2006/relationships/image" Target="../media/image68.png"/><Relationship Id="rId16" Type="http://schemas.openxmlformats.org/officeDocument/2006/relationships/image" Target="../media/image6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71.png"/><Relationship Id="rId5" Type="http://schemas.openxmlformats.org/officeDocument/2006/relationships/image" Target="../media/image69.png"/><Relationship Id="rId6" Type="http://schemas.openxmlformats.org/officeDocument/2006/relationships/image" Target="../media/image65.png"/><Relationship Id="rId7" Type="http://schemas.openxmlformats.org/officeDocument/2006/relationships/image" Target="../media/image67.png"/><Relationship Id="rId8" Type="http://schemas.openxmlformats.org/officeDocument/2006/relationships/image" Target="../media/image7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42.png"/><Relationship Id="rId6" Type="http://schemas.openxmlformats.org/officeDocument/2006/relationships/image" Target="../media/image73.png"/><Relationship Id="rId7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5.png"/><Relationship Id="rId4" Type="http://schemas.openxmlformats.org/officeDocument/2006/relationships/image" Target="../media/image72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74.png"/><Relationship Id="rId8" Type="http://schemas.openxmlformats.org/officeDocument/2006/relationships/image" Target="../media/image7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7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rubenglezortiz.github.io/Proyectos2-2020-21/index.html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.png"/><Relationship Id="rId22" Type="http://schemas.openxmlformats.org/officeDocument/2006/relationships/image" Target="../media/image16.png"/><Relationship Id="rId21" Type="http://schemas.openxmlformats.org/officeDocument/2006/relationships/image" Target="../media/image28.png"/><Relationship Id="rId24" Type="http://schemas.openxmlformats.org/officeDocument/2006/relationships/image" Target="../media/image30.png"/><Relationship Id="rId23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26" Type="http://schemas.openxmlformats.org/officeDocument/2006/relationships/image" Target="../media/image29.png"/><Relationship Id="rId25" Type="http://schemas.openxmlformats.org/officeDocument/2006/relationships/image" Target="../media/image26.png"/><Relationship Id="rId28" Type="http://schemas.openxmlformats.org/officeDocument/2006/relationships/image" Target="../media/image36.png"/><Relationship Id="rId27" Type="http://schemas.openxmlformats.org/officeDocument/2006/relationships/image" Target="../media/image33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29" Type="http://schemas.openxmlformats.org/officeDocument/2006/relationships/image" Target="../media/image34.png"/><Relationship Id="rId7" Type="http://schemas.openxmlformats.org/officeDocument/2006/relationships/image" Target="../media/image3.png"/><Relationship Id="rId8" Type="http://schemas.openxmlformats.org/officeDocument/2006/relationships/image" Target="../media/image1.png"/><Relationship Id="rId31" Type="http://schemas.openxmlformats.org/officeDocument/2006/relationships/image" Target="../media/image35.png"/><Relationship Id="rId30" Type="http://schemas.openxmlformats.org/officeDocument/2006/relationships/image" Target="../media/image39.png"/><Relationship Id="rId11" Type="http://schemas.openxmlformats.org/officeDocument/2006/relationships/image" Target="../media/image23.png"/><Relationship Id="rId10" Type="http://schemas.openxmlformats.org/officeDocument/2006/relationships/image" Target="../media/image19.png"/><Relationship Id="rId32" Type="http://schemas.openxmlformats.org/officeDocument/2006/relationships/image" Target="../media/image37.png"/><Relationship Id="rId13" Type="http://schemas.openxmlformats.org/officeDocument/2006/relationships/image" Target="../media/image25.png"/><Relationship Id="rId12" Type="http://schemas.openxmlformats.org/officeDocument/2006/relationships/image" Target="../media/image15.png"/><Relationship Id="rId15" Type="http://schemas.openxmlformats.org/officeDocument/2006/relationships/image" Target="../media/image22.png"/><Relationship Id="rId14" Type="http://schemas.openxmlformats.org/officeDocument/2006/relationships/image" Target="../media/image24.png"/><Relationship Id="rId17" Type="http://schemas.openxmlformats.org/officeDocument/2006/relationships/image" Target="../media/image27.png"/><Relationship Id="rId16" Type="http://schemas.openxmlformats.org/officeDocument/2006/relationships/image" Target="../media/image32.png"/><Relationship Id="rId19" Type="http://schemas.openxmlformats.org/officeDocument/2006/relationships/image" Target="../media/image31.png"/><Relationship Id="rId1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3166" t="0"/>
          <a:stretch/>
        </p:blipFill>
        <p:spPr>
          <a:xfrm>
            <a:off x="0" y="-84024"/>
            <a:ext cx="9144000" cy="531154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39925" y="2784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42424"/>
                </a:solidFill>
                <a:latin typeface="Lalezar"/>
                <a:ea typeface="Lalezar"/>
                <a:cs typeface="Lalezar"/>
                <a:sym typeface="Lalezar"/>
              </a:rPr>
              <a:t>NoName Studio</a:t>
            </a:r>
            <a:endParaRPr b="1">
              <a:solidFill>
                <a:srgbClr val="242424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39925" y="1565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42424"/>
                </a:solidFill>
                <a:latin typeface="Lalezar"/>
                <a:ea typeface="Lalezar"/>
                <a:cs typeface="Lalezar"/>
                <a:sym typeface="Lalezar"/>
              </a:rPr>
              <a:t>HITO 2</a:t>
            </a:r>
            <a:endParaRPr b="1">
              <a:solidFill>
                <a:srgbClr val="242424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23808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5185" y="0"/>
            <a:ext cx="92553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AVANCES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80" name="Google Shape;180;p24"/>
          <p:cNvSpPr txBox="1"/>
          <p:nvPr>
            <p:ph idx="4294967295" type="subTitle"/>
          </p:nvPr>
        </p:nvSpPr>
        <p:spPr>
          <a:xfrm>
            <a:off x="2328900" y="701200"/>
            <a:ext cx="4486200" cy="57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INTERFAZ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9275" y="1343250"/>
            <a:ext cx="5865427" cy="32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AVANCES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89" name="Google Shape;189;p25"/>
          <p:cNvSpPr txBox="1"/>
          <p:nvPr>
            <p:ph idx="4294967295" type="subTitle"/>
          </p:nvPr>
        </p:nvSpPr>
        <p:spPr>
          <a:xfrm>
            <a:off x="2328900" y="701200"/>
            <a:ext cx="4486200" cy="57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INTERFAZ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096" y="1563550"/>
            <a:ext cx="5622077" cy="31302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" name="Google Shape;193;p25"/>
          <p:cNvSpPr txBox="1"/>
          <p:nvPr>
            <p:ph idx="4294967295" type="subTitle"/>
          </p:nvPr>
        </p:nvSpPr>
        <p:spPr>
          <a:xfrm>
            <a:off x="1403400" y="1158875"/>
            <a:ext cx="2838000" cy="356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b="1" lang="es" sz="1787">
                <a:solidFill>
                  <a:srgbClr val="E45DE4"/>
                </a:solidFill>
                <a:latin typeface="Lalezar"/>
                <a:ea typeface="Lalezar"/>
                <a:cs typeface="Lalezar"/>
                <a:sym typeface="Lalezar"/>
              </a:rPr>
              <a:t>CASILLAS CO</a:t>
            </a:r>
            <a:r>
              <a:rPr b="1" lang="es" sz="1787">
                <a:solidFill>
                  <a:srgbClr val="6D9EEB"/>
                </a:solidFill>
                <a:latin typeface="Lalezar"/>
                <a:ea typeface="Lalezar"/>
                <a:cs typeface="Lalezar"/>
                <a:sym typeface="Lalezar"/>
              </a:rPr>
              <a:t>LOREADAS</a:t>
            </a:r>
            <a:endParaRPr b="1" sz="1787">
              <a:solidFill>
                <a:srgbClr val="6D9EEB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94" name="Google Shape;194;p25"/>
          <p:cNvSpPr txBox="1"/>
          <p:nvPr>
            <p:ph idx="4294967295" type="subTitle"/>
          </p:nvPr>
        </p:nvSpPr>
        <p:spPr>
          <a:xfrm>
            <a:off x="3325950" y="1158875"/>
            <a:ext cx="2580300" cy="356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b="1" lang="es" sz="1887">
                <a:solidFill>
                  <a:srgbClr val="FFD966"/>
                </a:solidFill>
                <a:latin typeface="Lalezar"/>
                <a:ea typeface="Lalezar"/>
                <a:cs typeface="Lalezar"/>
                <a:sym typeface="Lalezar"/>
              </a:rPr>
              <a:t>TURNOS</a:t>
            </a:r>
            <a:endParaRPr b="1" sz="1887">
              <a:solidFill>
                <a:srgbClr val="FFD966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95" name="Google Shape;195;p25"/>
          <p:cNvSpPr txBox="1"/>
          <p:nvPr>
            <p:ph idx="4294967295" type="subTitle"/>
          </p:nvPr>
        </p:nvSpPr>
        <p:spPr>
          <a:xfrm>
            <a:off x="4975625" y="1158875"/>
            <a:ext cx="2462400" cy="356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b="1" lang="es" sz="1887">
                <a:solidFill>
                  <a:srgbClr val="FFE599"/>
                </a:solidFill>
                <a:latin typeface="Lalezar"/>
                <a:ea typeface="Lalezar"/>
                <a:cs typeface="Lalezar"/>
                <a:sym typeface="Lalezar"/>
              </a:rPr>
              <a:t>PUNTOS DE ACCIÓN</a:t>
            </a:r>
            <a:endParaRPr b="1" sz="1887">
              <a:solidFill>
                <a:srgbClr val="FFE599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96" name="Google Shape;196;p25"/>
          <p:cNvSpPr txBox="1"/>
          <p:nvPr>
            <p:ph idx="4294967295" type="subTitle"/>
          </p:nvPr>
        </p:nvSpPr>
        <p:spPr>
          <a:xfrm>
            <a:off x="6557350" y="1473475"/>
            <a:ext cx="2064600" cy="356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b="1" lang="es" sz="1787">
                <a:solidFill>
                  <a:srgbClr val="B7B7B7"/>
                </a:solidFill>
                <a:latin typeface="Lalezar"/>
                <a:ea typeface="Lalezar"/>
                <a:cs typeface="Lalezar"/>
                <a:sym typeface="Lalezar"/>
              </a:rPr>
              <a:t>OPCIONES</a:t>
            </a:r>
            <a:endParaRPr b="1" sz="1787">
              <a:solidFill>
                <a:srgbClr val="B7B7B7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97" name="Google Shape;197;p25"/>
          <p:cNvSpPr txBox="1"/>
          <p:nvPr>
            <p:ph idx="4294967295" type="subTitle"/>
          </p:nvPr>
        </p:nvSpPr>
        <p:spPr>
          <a:xfrm>
            <a:off x="6153900" y="4264775"/>
            <a:ext cx="2678400" cy="429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b="1" lang="es" sz="1862">
                <a:solidFill>
                  <a:srgbClr val="6D9EEB"/>
                </a:solidFill>
                <a:latin typeface="Lalezar"/>
                <a:ea typeface="Lalezar"/>
                <a:cs typeface="Lalezar"/>
                <a:sym typeface="Lalezar"/>
              </a:rPr>
              <a:t>MANÁ</a:t>
            </a:r>
            <a:endParaRPr b="1" sz="1862">
              <a:solidFill>
                <a:srgbClr val="6D9EEB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98" name="Google Shape;198;p25"/>
          <p:cNvSpPr txBox="1"/>
          <p:nvPr>
            <p:ph idx="4294967295" type="subTitle"/>
          </p:nvPr>
        </p:nvSpPr>
        <p:spPr>
          <a:xfrm>
            <a:off x="3174601" y="4572000"/>
            <a:ext cx="2794800" cy="57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600">
                <a:solidFill>
                  <a:srgbClr val="3C78D8"/>
                </a:solidFill>
                <a:latin typeface="Lalezar"/>
                <a:ea typeface="Lalezar"/>
                <a:cs typeface="Lalezar"/>
                <a:sym typeface="Lalezar"/>
              </a:rPr>
              <a:t>MAZO</a:t>
            </a:r>
            <a:endParaRPr b="1" sz="2600">
              <a:solidFill>
                <a:srgbClr val="3C78D8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99" name="Google Shape;199;p25"/>
          <p:cNvSpPr txBox="1"/>
          <p:nvPr>
            <p:ph idx="4294967295" type="subTitle"/>
          </p:nvPr>
        </p:nvSpPr>
        <p:spPr>
          <a:xfrm>
            <a:off x="508175" y="2802513"/>
            <a:ext cx="2580300" cy="356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b="1" lang="es" sz="2387">
                <a:solidFill>
                  <a:srgbClr val="6AA84F"/>
                </a:solidFill>
                <a:latin typeface="Lalezar"/>
                <a:ea typeface="Lalezar"/>
                <a:cs typeface="Lalezar"/>
                <a:sym typeface="Lalezar"/>
              </a:rPr>
              <a:t>TABLERO</a:t>
            </a:r>
            <a:endParaRPr b="1" sz="2387">
              <a:solidFill>
                <a:srgbClr val="6AA84F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AVANCES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07" name="Google Shape;207;p26"/>
          <p:cNvSpPr txBox="1"/>
          <p:nvPr>
            <p:ph idx="4294967295" type="subTitle"/>
          </p:nvPr>
        </p:nvSpPr>
        <p:spPr>
          <a:xfrm>
            <a:off x="2328900" y="701200"/>
            <a:ext cx="4486200" cy="57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HABILIDADES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1" y="1180174"/>
            <a:ext cx="1089950" cy="10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700" y="2212100"/>
            <a:ext cx="1024099" cy="102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775" y="3412075"/>
            <a:ext cx="1089950" cy="10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7300" y="1230749"/>
            <a:ext cx="988800" cy="9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76725" y="2179175"/>
            <a:ext cx="1089950" cy="10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81391" y="1213109"/>
            <a:ext cx="1024099" cy="102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6624" y="2237200"/>
            <a:ext cx="1089950" cy="10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63725" y="3488475"/>
            <a:ext cx="1059450" cy="10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81950" y="1180175"/>
            <a:ext cx="1089950" cy="10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21225" y="2252450"/>
            <a:ext cx="1059450" cy="10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697525" y="3412075"/>
            <a:ext cx="1138625" cy="11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76725" y="3412075"/>
            <a:ext cx="1024100" cy="104867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>
            <p:ph idx="4294967295" type="subTitle"/>
          </p:nvPr>
        </p:nvSpPr>
        <p:spPr>
          <a:xfrm>
            <a:off x="421500" y="1607663"/>
            <a:ext cx="1907400" cy="57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3D85C6"/>
                </a:solidFill>
                <a:latin typeface="Lalezar"/>
                <a:ea typeface="Lalezar"/>
                <a:cs typeface="Lalezar"/>
                <a:sym typeface="Lalezar"/>
              </a:rPr>
              <a:t>STUN</a:t>
            </a:r>
            <a:endParaRPr b="1" sz="2500">
              <a:solidFill>
                <a:srgbClr val="3D85C6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21" name="Google Shape;221;p26"/>
          <p:cNvSpPr txBox="1"/>
          <p:nvPr>
            <p:ph idx="4294967295" type="subTitle"/>
          </p:nvPr>
        </p:nvSpPr>
        <p:spPr>
          <a:xfrm>
            <a:off x="668025" y="2664688"/>
            <a:ext cx="1907400" cy="5715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3D85C6"/>
                </a:solidFill>
                <a:latin typeface="Lalezar"/>
                <a:ea typeface="Lalezar"/>
                <a:cs typeface="Lalezar"/>
                <a:sym typeface="Lalezar"/>
              </a:rPr>
              <a:t>BARRERA</a:t>
            </a:r>
            <a:endParaRPr b="1" sz="2500">
              <a:solidFill>
                <a:srgbClr val="3D85C6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22" name="Google Shape;222;p26"/>
          <p:cNvSpPr txBox="1"/>
          <p:nvPr>
            <p:ph idx="4294967295" type="subTitle"/>
          </p:nvPr>
        </p:nvSpPr>
        <p:spPr>
          <a:xfrm>
            <a:off x="724475" y="3810038"/>
            <a:ext cx="1907400" cy="5715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E06666"/>
                </a:solidFill>
                <a:latin typeface="Lalezar"/>
                <a:ea typeface="Lalezar"/>
                <a:cs typeface="Lalezar"/>
                <a:sym typeface="Lalezar"/>
              </a:rPr>
              <a:t>EXPLOSIÓN</a:t>
            </a:r>
            <a:endParaRPr b="1" sz="2500">
              <a:solidFill>
                <a:srgbClr val="E06666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23" name="Google Shape;223;p26"/>
          <p:cNvSpPr txBox="1"/>
          <p:nvPr>
            <p:ph idx="4294967295" type="subTitle"/>
          </p:nvPr>
        </p:nvSpPr>
        <p:spPr>
          <a:xfrm>
            <a:off x="2544200" y="1607675"/>
            <a:ext cx="2481600" cy="5715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E06666"/>
                </a:solidFill>
                <a:latin typeface="Lalezar"/>
                <a:ea typeface="Lalezar"/>
                <a:cs typeface="Lalezar"/>
                <a:sym typeface="Lalezar"/>
              </a:rPr>
              <a:t>+RANGO ATK</a:t>
            </a:r>
            <a:endParaRPr b="1" sz="2500">
              <a:solidFill>
                <a:srgbClr val="E06666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24" name="Google Shape;224;p26"/>
          <p:cNvSpPr txBox="1"/>
          <p:nvPr>
            <p:ph idx="4294967295" type="subTitle"/>
          </p:nvPr>
        </p:nvSpPr>
        <p:spPr>
          <a:xfrm>
            <a:off x="2753000" y="2664700"/>
            <a:ext cx="2272800" cy="5715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E06666"/>
                </a:solidFill>
                <a:latin typeface="Lalezar"/>
                <a:ea typeface="Lalezar"/>
                <a:cs typeface="Lalezar"/>
                <a:sym typeface="Lalezar"/>
              </a:rPr>
              <a:t>ENREDADERAS</a:t>
            </a:r>
            <a:endParaRPr b="1" sz="2500">
              <a:solidFill>
                <a:srgbClr val="E06666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25" name="Google Shape;225;p26"/>
          <p:cNvSpPr txBox="1"/>
          <p:nvPr>
            <p:ph idx="4294967295" type="subTitle"/>
          </p:nvPr>
        </p:nvSpPr>
        <p:spPr>
          <a:xfrm>
            <a:off x="2648600" y="3810050"/>
            <a:ext cx="2272800" cy="5715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6AA84F"/>
                </a:solidFill>
                <a:latin typeface="Lalezar"/>
                <a:ea typeface="Lalezar"/>
                <a:cs typeface="Lalezar"/>
                <a:sym typeface="Lalezar"/>
              </a:rPr>
              <a:t>CURA PROPIA</a:t>
            </a:r>
            <a:endParaRPr b="1" sz="2500">
              <a:solidFill>
                <a:srgbClr val="6AA84F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26" name="Google Shape;226;p26"/>
          <p:cNvSpPr txBox="1"/>
          <p:nvPr>
            <p:ph idx="4294967295" type="subTitle"/>
          </p:nvPr>
        </p:nvSpPr>
        <p:spPr>
          <a:xfrm>
            <a:off x="4712825" y="1607675"/>
            <a:ext cx="2272800" cy="5715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6AA84F"/>
                </a:solidFill>
                <a:latin typeface="Lalezar"/>
                <a:ea typeface="Lalezar"/>
                <a:cs typeface="Lalezar"/>
                <a:sym typeface="Lalezar"/>
              </a:rPr>
              <a:t>MURO</a:t>
            </a:r>
            <a:endParaRPr b="1" sz="2500">
              <a:solidFill>
                <a:srgbClr val="6AA84F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27" name="Google Shape;227;p26"/>
          <p:cNvSpPr txBox="1"/>
          <p:nvPr>
            <p:ph idx="4294967295" type="subTitle"/>
          </p:nvPr>
        </p:nvSpPr>
        <p:spPr>
          <a:xfrm>
            <a:off x="4672925" y="2664700"/>
            <a:ext cx="2272800" cy="5715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3D85C6"/>
                </a:solidFill>
                <a:latin typeface="Lalezar"/>
                <a:ea typeface="Lalezar"/>
                <a:cs typeface="Lalezar"/>
                <a:sym typeface="Lalezar"/>
              </a:rPr>
              <a:t>SALTO</a:t>
            </a:r>
            <a:endParaRPr b="1" sz="2500">
              <a:solidFill>
                <a:srgbClr val="3D85C6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28" name="Google Shape;228;p26"/>
          <p:cNvSpPr txBox="1"/>
          <p:nvPr>
            <p:ph idx="4294967295" type="subTitle"/>
          </p:nvPr>
        </p:nvSpPr>
        <p:spPr>
          <a:xfrm>
            <a:off x="4877225" y="3810050"/>
            <a:ext cx="2272800" cy="5715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3D85C6"/>
                </a:solidFill>
                <a:latin typeface="Lalezar"/>
                <a:ea typeface="Lalezar"/>
                <a:cs typeface="Lalezar"/>
                <a:sym typeface="Lalezar"/>
              </a:rPr>
              <a:t>EMPUJÓN</a:t>
            </a:r>
            <a:endParaRPr b="1" sz="2500">
              <a:solidFill>
                <a:srgbClr val="3D85C6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29" name="Google Shape;229;p26"/>
          <p:cNvSpPr txBox="1"/>
          <p:nvPr>
            <p:ph idx="4294967295" type="subTitle"/>
          </p:nvPr>
        </p:nvSpPr>
        <p:spPr>
          <a:xfrm>
            <a:off x="7034325" y="1607675"/>
            <a:ext cx="2272800" cy="5715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6AA84F"/>
                </a:solidFill>
                <a:latin typeface="Lalezar"/>
                <a:ea typeface="Lalezar"/>
                <a:cs typeface="Lalezar"/>
                <a:sym typeface="Lalezar"/>
              </a:rPr>
              <a:t>CURA AJENA</a:t>
            </a:r>
            <a:endParaRPr b="1" sz="2500">
              <a:solidFill>
                <a:srgbClr val="6AA84F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30" name="Google Shape;230;p26"/>
          <p:cNvSpPr txBox="1"/>
          <p:nvPr>
            <p:ph idx="4294967295" type="subTitle"/>
          </p:nvPr>
        </p:nvSpPr>
        <p:spPr>
          <a:xfrm>
            <a:off x="6766525" y="2664700"/>
            <a:ext cx="2272800" cy="5715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E06666"/>
                </a:solidFill>
                <a:latin typeface="Lalezar"/>
                <a:ea typeface="Lalezar"/>
                <a:cs typeface="Lalezar"/>
                <a:sym typeface="Lalezar"/>
              </a:rPr>
              <a:t>CRÍTICO</a:t>
            </a:r>
            <a:endParaRPr b="1" sz="2500">
              <a:solidFill>
                <a:srgbClr val="E06666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31" name="Google Shape;231;p26"/>
          <p:cNvSpPr txBox="1"/>
          <p:nvPr>
            <p:ph idx="4294967295" type="subTitle"/>
          </p:nvPr>
        </p:nvSpPr>
        <p:spPr>
          <a:xfrm>
            <a:off x="7034325" y="3840150"/>
            <a:ext cx="2272800" cy="5715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E06666"/>
                </a:solidFill>
                <a:latin typeface="Lalezar"/>
                <a:ea typeface="Lalezar"/>
                <a:cs typeface="Lalezar"/>
                <a:sym typeface="Lalezar"/>
              </a:rPr>
              <a:t>TOMAHAWK</a:t>
            </a:r>
            <a:endParaRPr b="1" sz="2500">
              <a:solidFill>
                <a:srgbClr val="E06666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AVANCES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37" name="Google Shape;237;p27"/>
          <p:cNvSpPr txBox="1"/>
          <p:nvPr>
            <p:ph idx="4294967295" type="subTitle"/>
          </p:nvPr>
        </p:nvSpPr>
        <p:spPr>
          <a:xfrm>
            <a:off x="2328900" y="701200"/>
            <a:ext cx="4486200" cy="57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MAZOS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3325" y="1556750"/>
            <a:ext cx="155460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8025" y="1556750"/>
            <a:ext cx="155460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7925" y="1556750"/>
            <a:ext cx="1554610" cy="8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31400" y="1556752"/>
            <a:ext cx="155460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43150" y="2644097"/>
            <a:ext cx="1543150" cy="82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86300" y="2644097"/>
            <a:ext cx="1543125" cy="8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29425" y="2644097"/>
            <a:ext cx="1543150" cy="82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2644088"/>
            <a:ext cx="1543148" cy="82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15700" y="2647150"/>
            <a:ext cx="1543125" cy="82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72575" y="2644100"/>
            <a:ext cx="1554610" cy="8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910800" y="1559813"/>
            <a:ext cx="1732302" cy="8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43098" y="1559813"/>
            <a:ext cx="1732302" cy="8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 txBox="1"/>
          <p:nvPr>
            <p:ph idx="4294967295" type="subTitle"/>
          </p:nvPr>
        </p:nvSpPr>
        <p:spPr>
          <a:xfrm>
            <a:off x="2328900" y="3660300"/>
            <a:ext cx="4486200" cy="1248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6D9EEB"/>
                </a:solidFill>
                <a:latin typeface="Lalezar"/>
                <a:ea typeface="Lalezar"/>
                <a:cs typeface="Lalezar"/>
                <a:sym typeface="Lalezar"/>
              </a:rPr>
              <a:t>6 PERSO</a:t>
            </a:r>
            <a:r>
              <a:rPr b="1" lang="es" sz="2500">
                <a:solidFill>
                  <a:srgbClr val="E06666"/>
                </a:solidFill>
                <a:latin typeface="Lalezar"/>
                <a:ea typeface="Lalezar"/>
                <a:cs typeface="Lalezar"/>
                <a:sym typeface="Lalezar"/>
              </a:rPr>
              <a:t>NAJES</a:t>
            </a:r>
            <a:endParaRPr b="1" sz="2500">
              <a:solidFill>
                <a:srgbClr val="E06666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E06666"/>
                </a:solidFill>
                <a:latin typeface="Lalezar"/>
                <a:ea typeface="Lalezar"/>
                <a:cs typeface="Lalezar"/>
                <a:sym typeface="Lalezar"/>
              </a:rPr>
              <a:t>2 EQU</a:t>
            </a:r>
            <a:r>
              <a:rPr b="1" lang="es" sz="2500">
                <a:solidFill>
                  <a:srgbClr val="6D9EEB"/>
                </a:solidFill>
                <a:latin typeface="Lalezar"/>
                <a:ea typeface="Lalezar"/>
                <a:cs typeface="Lalezar"/>
                <a:sym typeface="Lalezar"/>
              </a:rPr>
              <a:t>IPOS</a:t>
            </a:r>
            <a:endParaRPr b="1" sz="2500">
              <a:solidFill>
                <a:srgbClr val="6D9EEB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AVANCES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58" name="Google Shape;258;p28"/>
          <p:cNvSpPr txBox="1"/>
          <p:nvPr>
            <p:ph idx="4294967295" type="subTitle"/>
          </p:nvPr>
        </p:nvSpPr>
        <p:spPr>
          <a:xfrm>
            <a:off x="347700" y="1158400"/>
            <a:ext cx="1735200" cy="57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chemeClr val="accent1"/>
                </a:solidFill>
                <a:latin typeface="Lalezar"/>
                <a:ea typeface="Lalezar"/>
                <a:cs typeface="Lalezar"/>
                <a:sym typeface="Lalezar"/>
              </a:rPr>
              <a:t>MANÁ</a:t>
            </a:r>
            <a:endParaRPr b="1" sz="3000">
              <a:solidFill>
                <a:schemeClr val="accen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8"/>
          <p:cNvSpPr txBox="1"/>
          <p:nvPr>
            <p:ph idx="4294967295" type="subTitle"/>
          </p:nvPr>
        </p:nvSpPr>
        <p:spPr>
          <a:xfrm>
            <a:off x="3704400" y="1158400"/>
            <a:ext cx="1735200" cy="57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FD966"/>
                </a:solidFill>
                <a:latin typeface="Lalezar"/>
                <a:ea typeface="Lalezar"/>
                <a:cs typeface="Lalezar"/>
                <a:sym typeface="Lalezar"/>
              </a:rPr>
              <a:t>TURNOS</a:t>
            </a:r>
            <a:endParaRPr b="1" sz="3000">
              <a:solidFill>
                <a:srgbClr val="FFD966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62" name="Google Shape;262;p28"/>
          <p:cNvSpPr txBox="1"/>
          <p:nvPr>
            <p:ph idx="4294967295" type="subTitle"/>
          </p:nvPr>
        </p:nvSpPr>
        <p:spPr>
          <a:xfrm>
            <a:off x="2608625" y="3763925"/>
            <a:ext cx="3849000" cy="57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FE599"/>
                </a:solidFill>
                <a:latin typeface="Lalezar"/>
                <a:ea typeface="Lalezar"/>
                <a:cs typeface="Lalezar"/>
                <a:sym typeface="Lalezar"/>
              </a:rPr>
              <a:t>PUNTOS DE ACCIÓN</a:t>
            </a:r>
            <a:endParaRPr b="1" sz="3000">
              <a:solidFill>
                <a:srgbClr val="FFE599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63" name="Google Shape;263;p28"/>
          <p:cNvSpPr txBox="1"/>
          <p:nvPr>
            <p:ph idx="4294967295" type="subTitle"/>
          </p:nvPr>
        </p:nvSpPr>
        <p:spPr>
          <a:xfrm>
            <a:off x="6672300" y="1158400"/>
            <a:ext cx="2189400" cy="57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CC4125"/>
                </a:solidFill>
                <a:latin typeface="Lalezar"/>
                <a:ea typeface="Lalezar"/>
                <a:cs typeface="Lalezar"/>
                <a:sym typeface="Lalezar"/>
              </a:rPr>
              <a:t>COOLDOWN</a:t>
            </a:r>
            <a:endParaRPr b="1" sz="3000">
              <a:solidFill>
                <a:srgbClr val="CC4125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4048" y="1852000"/>
            <a:ext cx="2025925" cy="25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125" y="1928593"/>
            <a:ext cx="1188325" cy="2236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1563" y="2042707"/>
            <a:ext cx="3913825" cy="489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86275" y="2934588"/>
            <a:ext cx="1584400" cy="5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50013" y="3100138"/>
            <a:ext cx="264711" cy="26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80751" y="3100138"/>
            <a:ext cx="264711" cy="26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11489" y="3100162"/>
            <a:ext cx="264711" cy="26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42227" y="3100162"/>
            <a:ext cx="264711" cy="26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24025" y="2155763"/>
            <a:ext cx="264711" cy="26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4763" y="2155763"/>
            <a:ext cx="264711" cy="26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85501" y="2155787"/>
            <a:ext cx="264711" cy="26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16239" y="2155787"/>
            <a:ext cx="264711" cy="26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47000" y="2155751"/>
            <a:ext cx="264711" cy="26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7738" y="2155751"/>
            <a:ext cx="264711" cy="26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08476" y="2155774"/>
            <a:ext cx="264711" cy="26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9214" y="2155774"/>
            <a:ext cx="264711" cy="26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AVANCES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85" name="Google Shape;285;p29"/>
          <p:cNvSpPr txBox="1"/>
          <p:nvPr>
            <p:ph idx="4294967295" type="subTitle"/>
          </p:nvPr>
        </p:nvSpPr>
        <p:spPr>
          <a:xfrm>
            <a:off x="2328900" y="701200"/>
            <a:ext cx="4486200" cy="57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PINTADO DE CASILLAS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286" name="Google Shape;2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9"/>
          <p:cNvPicPr preferRelativeResize="0"/>
          <p:nvPr/>
        </p:nvPicPr>
        <p:blipFill rotWithShape="1">
          <a:blip r:embed="rId5">
            <a:alphaModFix/>
          </a:blip>
          <a:srcRect b="52250" l="15723" r="15613" t="25512"/>
          <a:stretch/>
        </p:blipFill>
        <p:spPr>
          <a:xfrm>
            <a:off x="1452525" y="1286813"/>
            <a:ext cx="6343426" cy="114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9"/>
          <p:cNvPicPr preferRelativeResize="0"/>
          <p:nvPr/>
        </p:nvPicPr>
        <p:blipFill rotWithShape="1">
          <a:blip r:embed="rId6">
            <a:alphaModFix/>
          </a:blip>
          <a:srcRect b="23052" l="15461" r="16125" t="47498"/>
          <a:stretch/>
        </p:blipFill>
        <p:spPr>
          <a:xfrm>
            <a:off x="1452525" y="3129625"/>
            <a:ext cx="6343426" cy="153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 preferRelativeResize="0"/>
          <p:nvPr/>
        </p:nvPicPr>
        <p:blipFill rotWithShape="1">
          <a:blip r:embed="rId7">
            <a:alphaModFix/>
          </a:blip>
          <a:srcRect b="90995" l="10074" r="67684" t="619"/>
          <a:stretch/>
        </p:blipFill>
        <p:spPr>
          <a:xfrm flipH="1">
            <a:off x="3301913" y="2514013"/>
            <a:ext cx="2540174" cy="532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9"/>
          <p:cNvSpPr txBox="1"/>
          <p:nvPr>
            <p:ph idx="4294967295" type="subTitle"/>
          </p:nvPr>
        </p:nvSpPr>
        <p:spPr>
          <a:xfrm>
            <a:off x="1452525" y="2494350"/>
            <a:ext cx="1799100" cy="571500"/>
          </a:xfrm>
          <a:prstGeom prst="rect">
            <a:avLst/>
          </a:prstGeom>
          <a:effectLst>
            <a:outerShdw blurRad="57150" rotWithShape="0" algn="bl" dir="5400000" dist="19050">
              <a:srgbClr val="6D9EEB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3C78D8"/>
                </a:solidFill>
                <a:latin typeface="Lalezar"/>
                <a:ea typeface="Lalezar"/>
                <a:cs typeface="Lalezar"/>
                <a:sym typeface="Lalezar"/>
              </a:rPr>
              <a:t>AZUL</a:t>
            </a:r>
            <a:endParaRPr b="1" sz="2500">
              <a:solidFill>
                <a:srgbClr val="3C78D8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92" name="Google Shape;292;p29"/>
          <p:cNvSpPr txBox="1"/>
          <p:nvPr>
            <p:ph idx="4294967295" type="subTitle"/>
          </p:nvPr>
        </p:nvSpPr>
        <p:spPr>
          <a:xfrm>
            <a:off x="5927425" y="2494350"/>
            <a:ext cx="1799100" cy="571500"/>
          </a:xfrm>
          <a:prstGeom prst="rect">
            <a:avLst/>
          </a:prstGeom>
          <a:effectLst>
            <a:outerShdw blurRad="57150" rotWithShape="0" algn="bl" dir="5400000" dist="19050">
              <a:srgbClr val="E06666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CC0000"/>
                </a:solidFill>
                <a:latin typeface="Lalezar"/>
                <a:ea typeface="Lalezar"/>
                <a:cs typeface="Lalezar"/>
                <a:sym typeface="Lalezar"/>
              </a:rPr>
              <a:t>ROJO</a:t>
            </a:r>
            <a:endParaRPr b="1" sz="2500">
              <a:solidFill>
                <a:srgbClr val="CC0000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GESTIÓN DEL PROYECTO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298" name="Google Shape;2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376" y="1693325"/>
            <a:ext cx="1436175" cy="13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200" y="1510374"/>
            <a:ext cx="1984800" cy="226765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0"/>
          <p:cNvSpPr txBox="1"/>
          <p:nvPr>
            <p:ph idx="4294967295" type="subTitle"/>
          </p:nvPr>
        </p:nvSpPr>
        <p:spPr>
          <a:xfrm>
            <a:off x="1045200" y="3573200"/>
            <a:ext cx="1861500" cy="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DISCORD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301" name="Google Shape;301;p30"/>
          <p:cNvSpPr txBox="1"/>
          <p:nvPr>
            <p:ph idx="4294967295" type="subTitle"/>
          </p:nvPr>
        </p:nvSpPr>
        <p:spPr>
          <a:xfrm>
            <a:off x="5519921" y="3573200"/>
            <a:ext cx="3088200" cy="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PIVOTAL TRACKER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302" name="Google Shape;30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8375" y="1373713"/>
            <a:ext cx="2091276" cy="209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69838" y="1489850"/>
            <a:ext cx="2308700" cy="23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 txBox="1"/>
          <p:nvPr>
            <p:ph idx="4294967295" type="subTitle"/>
          </p:nvPr>
        </p:nvSpPr>
        <p:spPr>
          <a:xfrm>
            <a:off x="3593450" y="3573200"/>
            <a:ext cx="1861500" cy="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GITHUB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9200" y="1101713"/>
            <a:ext cx="6665599" cy="285094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1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GESTIÓN DEL PROYECTO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315" name="Google Shape;315;p31"/>
          <p:cNvSpPr txBox="1"/>
          <p:nvPr>
            <p:ph idx="4294967295" type="subTitle"/>
          </p:nvPr>
        </p:nvSpPr>
        <p:spPr>
          <a:xfrm>
            <a:off x="311700" y="4094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 u="sng">
                <a:solidFill>
                  <a:srgbClr val="6FA8DC"/>
                </a:solidFill>
                <a:latin typeface="Lalezar"/>
                <a:ea typeface="Lalezar"/>
                <a:cs typeface="Lalezar"/>
                <a:sym typeface="Lalezar"/>
              </a:rPr>
              <a:t>www.planningpokeronline.com</a:t>
            </a:r>
            <a:endParaRPr b="1" sz="3000" u="sng">
              <a:solidFill>
                <a:srgbClr val="6FA8DC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ÍNDICE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62" name="Google Shape;62;p14"/>
          <p:cNvSpPr txBox="1"/>
          <p:nvPr>
            <p:ph idx="4294967295" type="subTitle"/>
          </p:nvPr>
        </p:nvSpPr>
        <p:spPr>
          <a:xfrm>
            <a:off x="1247100" y="1310250"/>
            <a:ext cx="6649800" cy="3049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DESCRIPCIÓN DEL JUEGO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AVANCES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GESTIÓN DEL PROYECTO Y PLANIFICACIÓN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PÁGINA WEB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JUEGO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GESTIÓN DEL PROYECTO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321" name="Google Shape;3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3" name="Google Shape;323;p32"/>
          <p:cNvGraphicFramePr/>
          <p:nvPr/>
        </p:nvGraphicFramePr>
        <p:xfrm>
          <a:off x="952500" y="85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{E59BDB8C-2802-450C-A6DA-D21A5D738127}</a:tableStyleId>
              </a:tblPr>
              <a:tblGrid>
                <a:gridCol w="1763875"/>
                <a:gridCol w="2737575"/>
                <a:gridCol w="273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solidFill>
                            <a:srgbClr val="FFFFFF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HITO 1</a:t>
                      </a:r>
                      <a:endParaRPr sz="2000">
                        <a:solidFill>
                          <a:srgbClr val="FFFFFF"/>
                        </a:solidFill>
                        <a:latin typeface="Lalezar"/>
                        <a:ea typeface="Lalezar"/>
                        <a:cs typeface="Lalezar"/>
                        <a:sym typeface="Laleza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solidFill>
                            <a:srgbClr val="FFFFFF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HITO 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Movimiento simple</a:t>
                      </a:r>
                      <a:endParaRPr>
                        <a:solidFill>
                          <a:srgbClr val="434343"/>
                        </a:solidFill>
                        <a:latin typeface="Lalezar"/>
                        <a:ea typeface="Lalezar"/>
                        <a:cs typeface="Lalezar"/>
                        <a:sym typeface="Laleza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Movimiento completo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Puntos de acción implementados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Cargado del mapa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16 mapas y librería Tiled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Cooldown implementado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Arte - tileset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Arte finalizado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Sonidos implementados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Diagrama UML I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Menús implementados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Pintado de casillas implementado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GDD I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Interfaz implementada con EC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Diagrama UML III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Testing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Habilidades implementadas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GDD IV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Página web I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Maná implementado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Testing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Turnos implementados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Página web finalizada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GESTIÓN DEL PROYECTO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329" name="Google Shape;3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1" name="Google Shape;331;p33"/>
          <p:cNvGraphicFramePr/>
          <p:nvPr/>
        </p:nvGraphicFramePr>
        <p:xfrm>
          <a:off x="2919875" y="87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{E59BDB8C-2802-450C-A6DA-D21A5D738127}</a:tableStyleId>
              </a:tblPr>
              <a:tblGrid>
                <a:gridCol w="805425"/>
                <a:gridCol w="1250050"/>
                <a:gridCol w="1250050"/>
              </a:tblGrid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solidFill>
                            <a:srgbClr val="FFFFFF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HITO 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 hMerge="1"/>
                <a:tc hMerge="1"/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Animaciones implementadas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 hMerge="1"/>
                <a:tc hMerge="1"/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Testing finalizado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 hMerge="1"/>
                <a:tc hMerge="1"/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QA finalizado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 hMerge="1"/>
                <a:tc hMerge="1"/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Arreglo de bugs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 hMerge="1"/>
                <a:tc hMerge="1"/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Modo multijugador online implementado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 hMerge="1"/>
                <a:tc hMerge="1"/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GDD versión final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 hMerge="1"/>
                <a:tc hMerge="1"/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Música implementada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 hMerge="1"/>
                <a:tc hMerge="1"/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Lalezar"/>
                          <a:ea typeface="Lalezar"/>
                          <a:cs typeface="Lalezar"/>
                          <a:sym typeface="Lalezar"/>
                        </a:rPr>
                        <a:t>Opciones implementadas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 hMerge="1"/>
                <a:tc hMerge="1"/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>
            <p:ph idx="4294967295" type="subTitle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 u="sng">
                <a:solidFill>
                  <a:schemeClr val="hlink"/>
                </a:solidFill>
                <a:latin typeface="Lalezar"/>
                <a:ea typeface="Lalezar"/>
                <a:cs typeface="Lalezar"/>
                <a:sym typeface="Lalezar"/>
                <a:hlinkClick r:id="rId3"/>
              </a:rPr>
              <a:t>PÁGINA WEB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337" name="Google Shape;3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/>
          <p:nvPr>
            <p:ph idx="4294967295" type="subTitle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GRACIAS POR VUESTRA ATENCIÓN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DESCRIPCIÓN DEL JUEGO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70" name="Google Shape;70;p15"/>
          <p:cNvSpPr txBox="1"/>
          <p:nvPr>
            <p:ph idx="4294967295" type="subTitle"/>
          </p:nvPr>
        </p:nvSpPr>
        <p:spPr>
          <a:xfrm>
            <a:off x="311700" y="1778125"/>
            <a:ext cx="8520600" cy="2539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TURN-BASED STRATEGY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MULTIJUGADOR 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OBJETIVO: COLOREAR EL MÁXIMO NÚMERO DE CASILLAS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AVANCES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78" name="Google Shape;78;p16"/>
          <p:cNvSpPr txBox="1"/>
          <p:nvPr>
            <p:ph idx="4294967295" type="subTitle"/>
          </p:nvPr>
        </p:nvSpPr>
        <p:spPr>
          <a:xfrm>
            <a:off x="2328900" y="701200"/>
            <a:ext cx="4486200" cy="57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MENÚS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idx="4294967295" type="subTitle"/>
          </p:nvPr>
        </p:nvSpPr>
        <p:spPr>
          <a:xfrm>
            <a:off x="1232085" y="1115234"/>
            <a:ext cx="2089500" cy="570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INICIO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82" name="Google Shape;82;p16"/>
          <p:cNvSpPr txBox="1"/>
          <p:nvPr>
            <p:ph idx="4294967295" type="subTitle"/>
          </p:nvPr>
        </p:nvSpPr>
        <p:spPr>
          <a:xfrm>
            <a:off x="4461425" y="1115225"/>
            <a:ext cx="4774800" cy="67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SELECCIÓN DE PERSONAJES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1896025"/>
            <a:ext cx="4553678" cy="256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3675" y="1896025"/>
            <a:ext cx="4590326" cy="2582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AVANCES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90" name="Google Shape;90;p17"/>
          <p:cNvSpPr txBox="1"/>
          <p:nvPr>
            <p:ph idx="4294967295" type="subTitle"/>
          </p:nvPr>
        </p:nvSpPr>
        <p:spPr>
          <a:xfrm>
            <a:off x="2328900" y="701200"/>
            <a:ext cx="4486200" cy="57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TILED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075" y="1988625"/>
            <a:ext cx="1090000" cy="14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9000" y="1988625"/>
            <a:ext cx="1090000" cy="145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2925" y="1988638"/>
            <a:ext cx="1090000" cy="145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85375" y="1596088"/>
            <a:ext cx="84772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1099" y="1617787"/>
            <a:ext cx="3203900" cy="219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AVANCES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03" name="Google Shape;103;p18"/>
          <p:cNvSpPr txBox="1"/>
          <p:nvPr>
            <p:ph idx="4294967295" type="subTitle"/>
          </p:nvPr>
        </p:nvSpPr>
        <p:spPr>
          <a:xfrm>
            <a:off x="2328900" y="701200"/>
            <a:ext cx="4486200" cy="57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TILED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150" y="1400225"/>
            <a:ext cx="3876948" cy="181750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9017" y="1398550"/>
            <a:ext cx="3876957" cy="1820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2750" y="3219400"/>
            <a:ext cx="4078499" cy="1924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-8500" y="-35275"/>
            <a:ext cx="9144100" cy="52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AVANCES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15" name="Google Shape;115;p19"/>
          <p:cNvSpPr txBox="1"/>
          <p:nvPr>
            <p:ph idx="4294967295" type="subTitle"/>
          </p:nvPr>
        </p:nvSpPr>
        <p:spPr>
          <a:xfrm>
            <a:off x="2328900" y="701200"/>
            <a:ext cx="4486200" cy="57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ARTE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91738"/>
            <a:ext cx="1090000" cy="14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845063"/>
            <a:ext cx="1090000" cy="145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3298400"/>
            <a:ext cx="1090000" cy="145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18600" y="1167450"/>
            <a:ext cx="1251400" cy="12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78000" y="2038600"/>
            <a:ext cx="1001025" cy="10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03500" y="1264325"/>
            <a:ext cx="1001025" cy="10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9500" y="844487"/>
            <a:ext cx="1090000" cy="10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03500" y="1785425"/>
            <a:ext cx="1001025" cy="10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89175" y="1449753"/>
            <a:ext cx="1367200" cy="13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37873" y="2418848"/>
            <a:ext cx="1001025" cy="10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465988" y="2626600"/>
            <a:ext cx="1025050" cy="10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491025" y="2569979"/>
            <a:ext cx="1001025" cy="93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972262" y="2953525"/>
            <a:ext cx="1001025" cy="10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478000" y="3205800"/>
            <a:ext cx="1001025" cy="10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415775" y="2953525"/>
            <a:ext cx="1151525" cy="11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48275" y="3508450"/>
            <a:ext cx="119062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833812" y="1371875"/>
            <a:ext cx="1476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833812" y="1928750"/>
            <a:ext cx="1476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833812" y="2463350"/>
            <a:ext cx="1476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619512" y="3096850"/>
            <a:ext cx="1905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032950" y="1658242"/>
            <a:ext cx="1625425" cy="86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410000" y="2346750"/>
            <a:ext cx="1690275" cy="9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6032950" y="3087132"/>
            <a:ext cx="1625425" cy="86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119500" y="4010471"/>
            <a:ext cx="965700" cy="102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93087" y="4010475"/>
            <a:ext cx="965700" cy="10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058787" y="4010471"/>
            <a:ext cx="965700" cy="102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7410000" y="3854213"/>
            <a:ext cx="1690275" cy="901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AVANCES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50" name="Google Shape;150;p20"/>
          <p:cNvSpPr txBox="1"/>
          <p:nvPr>
            <p:ph idx="4294967295" type="subTitle"/>
          </p:nvPr>
        </p:nvSpPr>
        <p:spPr>
          <a:xfrm>
            <a:off x="2328900" y="701200"/>
            <a:ext cx="4486200" cy="57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ARTE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 rotWithShape="1">
          <a:blip r:embed="rId5">
            <a:alphaModFix/>
          </a:blip>
          <a:srcRect b="1390" l="0" r="0" t="0"/>
          <a:stretch/>
        </p:blipFill>
        <p:spPr>
          <a:xfrm>
            <a:off x="2326650" y="1389825"/>
            <a:ext cx="4490699" cy="348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